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8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9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2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8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3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5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37EF-1E0A-4531-8017-3D88915DA86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089F-6A75-4D14-B2C6-B74FC3F48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8227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3240"/>
            <a:ext cx="10515600" cy="39562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1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95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2B7527-C9DF-43A9-8A99-220896F784A0}" vid="{1785FFC9-1487-49A0-84D8-26814171CD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YUI</cp:lastModifiedBy>
  <cp:revision>3</cp:revision>
  <dcterms:created xsi:type="dcterms:W3CDTF">2023-11-13T04:20:12Z</dcterms:created>
  <dcterms:modified xsi:type="dcterms:W3CDTF">2023-11-13T04:42:53Z</dcterms:modified>
</cp:coreProperties>
</file>